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docProps/custom.xml" ContentType="application/vnd.openxmlformats-officedocument.custom-properties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378" y="90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ChangeAspect="1"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Click icon to add picture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Second level</a:t>
            </a:r>
            <a:endParaRPr/>
          </a:p>
          <a:p>
            <a:pPr lvl="2">
              <a:defRPr/>
            </a:pPr>
            <a:r>
              <a:rPr lang="ru-RU"/>
              <a:t>Third level</a:t>
            </a:r>
            <a:endParaRPr/>
          </a:p>
          <a:p>
            <a:pPr lvl="3">
              <a:defRPr/>
            </a:pPr>
            <a:r>
              <a:rPr lang="ru-RU"/>
              <a:t>Fourth level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hyperlink" Target="https://www.sberbank.com/sms/kidscard?utm_source=school2025&amp;utm_medium=161" TargetMode="External"/><Relationship Id="rId12" Type="http://schemas.openxmlformats.org/officeDocument/2006/relationships/image" Target="../media/image10.png"/><Relationship Id="rId1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1851544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596666" y="427268"/>
            <a:ext cx="11549062" cy="5871168"/>
          </a:xfrm>
          <a:prstGeom prst="flowChartAlternateProcess">
            <a:avLst/>
          </a:prstGeom>
        </p:spPr>
      </p:pic>
      <p:pic>
        <p:nvPicPr>
          <p:cNvPr id="967451834" name=""/>
          <p:cNvPicPr>
            <a:picLocks noChangeAspect="1"/>
          </p:cNvPicPr>
          <p:nvPr/>
        </p:nvPicPr>
        <p:blipFill>
          <a:blip r:embed="rId3"/>
          <a:srcRect l="22583" t="27026" r="17227" b="7375"/>
          <a:stretch/>
        </p:blipFill>
        <p:spPr bwMode="auto">
          <a:xfrm flipH="0" flipV="0">
            <a:off x="596666" y="1719790"/>
            <a:ext cx="2951788" cy="4127500"/>
          </a:xfrm>
          <a:prstGeom prst="flowChartAlternateProcess">
            <a:avLst/>
          </a:prstGeom>
        </p:spPr>
      </p:pic>
      <p:pic>
        <p:nvPicPr>
          <p:cNvPr id="1210224823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3921841" y="1184247"/>
            <a:ext cx="1662220" cy="3603593"/>
          </a:xfrm>
          <a:prstGeom prst="flowChartAlternateProcess">
            <a:avLst/>
          </a:prstGeom>
        </p:spPr>
      </p:pic>
      <p:pic>
        <p:nvPicPr>
          <p:cNvPr id="1680957794" name="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 flipH="0" flipV="0">
            <a:off x="6095999" y="1202837"/>
            <a:ext cx="1661780" cy="3602639"/>
          </a:xfrm>
          <a:prstGeom prst="flowChartAlternateProcess">
            <a:avLst/>
          </a:prstGeom>
        </p:spPr>
      </p:pic>
      <p:pic>
        <p:nvPicPr>
          <p:cNvPr id="1507817662" name="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 flipH="0" flipV="0">
            <a:off x="8216666" y="1202837"/>
            <a:ext cx="1653645" cy="3585002"/>
          </a:xfrm>
          <a:prstGeom prst="flowChartAlternateProcess">
            <a:avLst/>
          </a:prstGeom>
        </p:spPr>
      </p:pic>
      <p:pic>
        <p:nvPicPr>
          <p:cNvPr id="241866656" name="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 flipH="0" flipV="0">
            <a:off x="10425937" y="1127343"/>
            <a:ext cx="1669488" cy="3619350"/>
          </a:xfrm>
          <a:prstGeom prst="flowChartAlternateProcess">
            <a:avLst/>
          </a:prstGeom>
        </p:spPr>
      </p:pic>
      <p:sp>
        <p:nvSpPr>
          <p:cNvPr id="695062231" name="Заголовок 1"/>
          <p:cNvSpPr>
            <a:spLocks noGrp="1"/>
          </p:cNvSpPr>
          <p:nvPr/>
        </p:nvSpPr>
        <p:spPr bwMode="auto">
          <a:xfrm flipH="0" flipV="0">
            <a:off x="1826979" y="493414"/>
            <a:ext cx="7514166" cy="1160230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80000" lnSpcReduction="4000"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sz="2800" b="1"/>
              <a:t>Инструкция по выпуску детской карты </a:t>
            </a:r>
            <a:br>
              <a:rPr sz="2800" b="1"/>
            </a:br>
            <a:r>
              <a:rPr sz="2800" b="1"/>
              <a:t> </a:t>
            </a:r>
            <a:br>
              <a:rPr sz="3600"/>
            </a:br>
            <a:endParaRPr sz="3600"/>
          </a:p>
        </p:txBody>
      </p:sp>
      <p:pic>
        <p:nvPicPr>
          <p:cNvPr id="1871345308" name="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 flipH="0" flipV="0">
            <a:off x="1415425" y="3362852"/>
            <a:ext cx="1124223" cy="1131595"/>
          </a:xfrm>
          <a:prstGeom prst="rect">
            <a:avLst/>
          </a:prstGeom>
        </p:spPr>
      </p:pic>
      <p:pic>
        <p:nvPicPr>
          <p:cNvPr id="1721860928" name=""/>
          <p:cNvPicPr>
            <a:picLocks noChangeAspect="1"/>
          </p:cNvPicPr>
          <p:nvPr/>
        </p:nvPicPr>
        <p:blipFill>
          <a:blip r:embed="rId9"/>
          <a:srcRect l="2256" t="0" r="2741" b="0"/>
          <a:stretch/>
        </p:blipFill>
        <p:spPr bwMode="auto">
          <a:xfrm flipH="0" flipV="0">
            <a:off x="3701233" y="4926541"/>
            <a:ext cx="2103437" cy="1076324"/>
          </a:xfrm>
          <a:prstGeom prst="flowChartAlternateProcess">
            <a:avLst/>
          </a:prstGeom>
        </p:spPr>
      </p:pic>
      <p:pic>
        <p:nvPicPr>
          <p:cNvPr id="758464483" name=""/>
          <p:cNvPicPr>
            <a:picLocks noChangeAspect="1"/>
          </p:cNvPicPr>
          <p:nvPr/>
        </p:nvPicPr>
        <p:blipFill>
          <a:blip r:embed="rId10"/>
          <a:srcRect l="0" t="0" r="0" b="0"/>
          <a:stretch/>
        </p:blipFill>
        <p:spPr bwMode="auto">
          <a:xfrm flipH="0" flipV="0">
            <a:off x="5889982" y="4926541"/>
            <a:ext cx="2216158" cy="976841"/>
          </a:xfrm>
          <a:prstGeom prst="flowChartAlternateProcess">
            <a:avLst/>
          </a:prstGeom>
        </p:spPr>
      </p:pic>
      <p:sp>
        <p:nvSpPr>
          <p:cNvPr id="884715943" name="Заголовок 1"/>
          <p:cNvSpPr>
            <a:spLocks noGrp="1"/>
          </p:cNvSpPr>
          <p:nvPr/>
        </p:nvSpPr>
        <p:spPr bwMode="auto">
          <a:xfrm flipH="0" flipV="0">
            <a:off x="596666" y="1127343"/>
            <a:ext cx="2985504" cy="1453972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65000" lnSpcReduction="7000"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sz="2000" b="1"/>
              <a:t>Оформление карты только по данному QR-коду или перейдите по </a:t>
            </a:r>
            <a:r>
              <a:rPr sz="2000" b="1" u="sng">
                <a:hlinkClick r:id="rId11" tooltip="https://www.sberbank.com/sms/kidscard?utm_source=school2025&amp;utm_medium=161"/>
              </a:rPr>
              <a:t>ссылке </a:t>
            </a:r>
            <a:r>
              <a:rPr sz="2000" b="1"/>
              <a:t>– она кликабельна</a:t>
            </a:r>
            <a:br>
              <a:rPr b="1"/>
            </a:br>
            <a:r>
              <a:rPr b="1"/>
              <a:t> </a:t>
            </a:r>
            <a:br>
              <a:rPr/>
            </a:br>
            <a:endParaRPr/>
          </a:p>
        </p:txBody>
      </p:sp>
      <p:pic>
        <p:nvPicPr>
          <p:cNvPr id="865841536" name=""/>
          <p:cNvPicPr>
            <a:picLocks noChangeAspect="1"/>
          </p:cNvPicPr>
          <p:nvPr/>
        </p:nvPicPr>
        <p:blipFill>
          <a:blip r:embed="rId12"/>
          <a:srcRect l="11587" t="0" r="12966" b="0"/>
          <a:stretch/>
        </p:blipFill>
        <p:spPr bwMode="auto">
          <a:xfrm flipH="0" flipV="0">
            <a:off x="8335729" y="4926541"/>
            <a:ext cx="1666874" cy="447843"/>
          </a:xfrm>
          <a:prstGeom prst="flowChartAlternateProcess">
            <a:avLst/>
          </a:prstGeom>
        </p:spPr>
      </p:pic>
      <p:pic>
        <p:nvPicPr>
          <p:cNvPr id="722262105" name=""/>
          <p:cNvPicPr>
            <a:picLocks noChangeAspect="1"/>
          </p:cNvPicPr>
          <p:nvPr/>
        </p:nvPicPr>
        <p:blipFill>
          <a:blip r:embed="rId13"/>
          <a:srcRect l="9663" t="13109" r="8295" b="10184"/>
          <a:stretch/>
        </p:blipFill>
        <p:spPr bwMode="auto">
          <a:xfrm flipH="0" flipV="0">
            <a:off x="10224885" y="4963138"/>
            <a:ext cx="1920842" cy="374649"/>
          </a:xfrm>
          <a:prstGeom prst="flowChartAlternateProcess">
            <a:avLst/>
          </a:prstGeom>
        </p:spPr>
      </p:pic>
      <p:sp>
        <p:nvSpPr>
          <p:cNvPr id="1344256492" name="Заголовок 1"/>
          <p:cNvSpPr>
            <a:spLocks noGrp="1"/>
          </p:cNvSpPr>
          <p:nvPr>
            <p:ph type="title"/>
          </p:nvPr>
        </p:nvSpPr>
        <p:spPr bwMode="auto">
          <a:xfrm flipH="0" flipV="0">
            <a:off x="414463" y="2581316"/>
            <a:ext cx="1173987" cy="63499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/>
          <a:p>
            <a:pPr>
              <a:defRPr/>
            </a:pPr>
            <a:r>
              <a:rPr>
                <a:solidFill>
                  <a:srgbClr val="FF0000"/>
                </a:solidFill>
              </a:rPr>
              <a:t>1  </a:t>
            </a:r>
            <a:br>
              <a:rPr/>
            </a:br>
            <a:r>
              <a:rPr/>
              <a:t> </a:t>
            </a:r>
            <a:br>
              <a:rPr/>
            </a:br>
            <a:endParaRPr/>
          </a:p>
        </p:txBody>
      </p:sp>
      <p:sp>
        <p:nvSpPr>
          <p:cNvPr id="1600478509" name="Заголовок 1"/>
          <p:cNvSpPr>
            <a:spLocks noGrp="1"/>
          </p:cNvSpPr>
          <p:nvPr/>
        </p:nvSpPr>
        <p:spPr bwMode="auto">
          <a:xfrm flipH="0" flipV="0">
            <a:off x="2933063" y="2426484"/>
            <a:ext cx="1173987" cy="63499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>
                <a:solidFill>
                  <a:srgbClr val="FF0000"/>
                </a:solidFill>
              </a:rPr>
              <a:t>2  </a:t>
            </a:r>
            <a:br>
              <a:rPr/>
            </a:br>
            <a:r>
              <a:rPr/>
              <a:t> </a:t>
            </a:r>
            <a:br>
              <a:rPr/>
            </a:br>
            <a:endParaRPr/>
          </a:p>
        </p:txBody>
      </p:sp>
      <p:sp>
        <p:nvSpPr>
          <p:cNvPr id="98652330" name="Заголовок 1"/>
          <p:cNvSpPr>
            <a:spLocks noGrp="1"/>
          </p:cNvSpPr>
          <p:nvPr/>
        </p:nvSpPr>
        <p:spPr bwMode="auto">
          <a:xfrm flipH="0" flipV="0">
            <a:off x="5302989" y="2426484"/>
            <a:ext cx="1173987" cy="63499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>
                <a:solidFill>
                  <a:srgbClr val="FF0000"/>
                </a:solidFill>
              </a:rPr>
              <a:t>3  </a:t>
            </a:r>
            <a:br>
              <a:rPr/>
            </a:br>
            <a:r>
              <a:rPr/>
              <a:t> </a:t>
            </a:r>
            <a:br>
              <a:rPr/>
            </a:br>
            <a:endParaRPr/>
          </a:p>
        </p:txBody>
      </p:sp>
      <p:sp>
        <p:nvSpPr>
          <p:cNvPr id="160418461" name="Заголовок 1"/>
          <p:cNvSpPr>
            <a:spLocks noGrp="1"/>
          </p:cNvSpPr>
          <p:nvPr/>
        </p:nvSpPr>
        <p:spPr bwMode="auto">
          <a:xfrm flipH="0" flipV="0">
            <a:off x="7426543" y="2426484"/>
            <a:ext cx="1173987" cy="63499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>
                <a:solidFill>
                  <a:srgbClr val="FF0000"/>
                </a:solidFill>
              </a:rPr>
              <a:t>4  </a:t>
            </a:r>
            <a:br>
              <a:rPr/>
            </a:br>
            <a:r>
              <a:rPr/>
              <a:t> </a:t>
            </a:r>
            <a:br>
              <a:rPr/>
            </a:br>
            <a:endParaRPr/>
          </a:p>
        </p:txBody>
      </p:sp>
      <p:sp>
        <p:nvSpPr>
          <p:cNvPr id="1951546601" name="Заголовок 1"/>
          <p:cNvSpPr>
            <a:spLocks noGrp="1"/>
          </p:cNvSpPr>
          <p:nvPr/>
        </p:nvSpPr>
        <p:spPr bwMode="auto">
          <a:xfrm flipH="0" flipV="0">
            <a:off x="9584975" y="2426484"/>
            <a:ext cx="1173987" cy="634999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>
            <a:normAutofit fontScale="90000" lnSpcReduction="2000"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>
                <a:solidFill>
                  <a:srgbClr val="FF0000"/>
                </a:solidFill>
              </a:rPr>
              <a:t>5  </a:t>
            </a:r>
            <a:br>
              <a:rPr/>
            </a:br>
            <a:r>
              <a:rPr/>
              <a:t> </a:t>
            </a:r>
            <a:br>
              <a:rPr/>
            </a:b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Р7-Офис/2025.3.1.941</Application>
  <DocSecurity>0</DocSecurity>
  <PresentationFormat>Widescreen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dc:identifier/>
  <dc:language/>
  <cp:lastModifiedBy>01825743@omega.sbrf.ru</cp:lastModifiedBy>
  <cp:revision>7</cp:revision>
  <dcterms:modified xsi:type="dcterms:W3CDTF">2025-09-19T09:25:58Z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